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Gochi Hand" charset="1" panose="00000000000000000000"/>
      <p:regular r:id="rId25"/>
    </p:embeddedFont>
    <p:embeddedFont>
      <p:font typeface="IreneFlorentina" charset="1" panose="02000503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92992" y="-474514"/>
            <a:ext cx="22472055" cy="11236028"/>
            <a:chOff x="0" y="0"/>
            <a:chExt cx="29962740" cy="149813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49068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98137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247205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49068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137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47205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true" flipV="true" rot="5288912">
            <a:off x="4860573" y="-776357"/>
            <a:ext cx="8349587" cy="11839715"/>
          </a:xfrm>
          <a:custGeom>
            <a:avLst/>
            <a:gdLst/>
            <a:ahLst/>
            <a:cxnLst/>
            <a:rect r="r" b="b" t="t" l="l"/>
            <a:pathLst>
              <a:path h="11839715" w="8349587">
                <a:moveTo>
                  <a:pt x="8349588" y="11839714"/>
                </a:moveTo>
                <a:lnTo>
                  <a:pt x="0" y="11839714"/>
                </a:lnTo>
                <a:lnTo>
                  <a:pt x="0" y="0"/>
                </a:lnTo>
                <a:lnTo>
                  <a:pt x="8349588" y="0"/>
                </a:lnTo>
                <a:lnTo>
                  <a:pt x="8349588" y="1183971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769436" y="2068626"/>
            <a:ext cx="8749127" cy="3429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1"/>
              </a:lnSpc>
            </a:pPr>
            <a:r>
              <a:rPr lang="en-US" sz="13141">
                <a:solidFill>
                  <a:srgbClr val="000000"/>
                </a:solidFill>
                <a:latin typeface="Gochi Hand"/>
              </a:rPr>
              <a:t>Will it Float?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2178332" y="454280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769436" y="5820200"/>
            <a:ext cx="6053145" cy="2973607"/>
          </a:xfrm>
          <a:custGeom>
            <a:avLst/>
            <a:gdLst/>
            <a:ahLst/>
            <a:cxnLst/>
            <a:rect r="r" b="b" t="t" l="l"/>
            <a:pathLst>
              <a:path h="2973607" w="6053145">
                <a:moveTo>
                  <a:pt x="0" y="0"/>
                </a:moveTo>
                <a:lnTo>
                  <a:pt x="6053145" y="0"/>
                </a:lnTo>
                <a:lnTo>
                  <a:pt x="6053145" y="2973607"/>
                </a:lnTo>
                <a:lnTo>
                  <a:pt x="0" y="29736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92992" y="-474514"/>
            <a:ext cx="22472055" cy="11236028"/>
            <a:chOff x="0" y="0"/>
            <a:chExt cx="29962740" cy="149813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49068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98137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247205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49068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137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47205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4696334" y="-1805979"/>
            <a:ext cx="8895333" cy="13898958"/>
          </a:xfrm>
          <a:custGeom>
            <a:avLst/>
            <a:gdLst/>
            <a:ahLst/>
            <a:cxnLst/>
            <a:rect r="r" b="b" t="t" l="l"/>
            <a:pathLst>
              <a:path h="13898958" w="8895333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307396" y="914400"/>
            <a:ext cx="7673208" cy="101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54"/>
              </a:lnSpc>
              <a:spcBef>
                <a:spcPct val="0"/>
              </a:spcBef>
            </a:pPr>
            <a:r>
              <a:rPr lang="en-US" sz="5967">
                <a:solidFill>
                  <a:srgbClr val="000000"/>
                </a:solidFill>
                <a:latin typeface="Gochi Hand"/>
              </a:rPr>
              <a:t>Coins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6678786" y="3796809"/>
            <a:ext cx="5328498" cy="3683324"/>
          </a:xfrm>
          <a:custGeom>
            <a:avLst/>
            <a:gdLst/>
            <a:ahLst/>
            <a:cxnLst/>
            <a:rect r="r" b="b" t="t" l="l"/>
            <a:pathLst>
              <a:path h="3683324" w="5328498">
                <a:moveTo>
                  <a:pt x="0" y="0"/>
                </a:moveTo>
                <a:lnTo>
                  <a:pt x="5328498" y="0"/>
                </a:lnTo>
                <a:lnTo>
                  <a:pt x="5328498" y="3683324"/>
                </a:lnTo>
                <a:lnTo>
                  <a:pt x="0" y="36833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92992" y="-474514"/>
            <a:ext cx="22472055" cy="11236028"/>
            <a:chOff x="0" y="0"/>
            <a:chExt cx="29962740" cy="149813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49068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98137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247205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49068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137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47205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4696334" y="-1805979"/>
            <a:ext cx="8895333" cy="13898958"/>
          </a:xfrm>
          <a:custGeom>
            <a:avLst/>
            <a:gdLst/>
            <a:ahLst/>
            <a:cxnLst/>
            <a:rect r="r" b="b" t="t" l="l"/>
            <a:pathLst>
              <a:path h="13898958" w="8895333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307396" y="914400"/>
            <a:ext cx="7673208" cy="101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54"/>
              </a:lnSpc>
              <a:spcBef>
                <a:spcPct val="0"/>
              </a:spcBef>
            </a:pPr>
            <a:r>
              <a:rPr lang="en-US" sz="5967">
                <a:solidFill>
                  <a:srgbClr val="000000"/>
                </a:solidFill>
                <a:latin typeface="Gochi Hand"/>
              </a:rPr>
              <a:t>Coins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6678786" y="3796809"/>
            <a:ext cx="5328498" cy="3683324"/>
          </a:xfrm>
          <a:custGeom>
            <a:avLst/>
            <a:gdLst/>
            <a:ahLst/>
            <a:cxnLst/>
            <a:rect r="r" b="b" t="t" l="l"/>
            <a:pathLst>
              <a:path h="3683324" w="5328498">
                <a:moveTo>
                  <a:pt x="0" y="0"/>
                </a:moveTo>
                <a:lnTo>
                  <a:pt x="5328498" y="0"/>
                </a:lnTo>
                <a:lnTo>
                  <a:pt x="5328498" y="3683324"/>
                </a:lnTo>
                <a:lnTo>
                  <a:pt x="0" y="36833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2007284" y="7573532"/>
            <a:ext cx="2676816" cy="1175523"/>
            <a:chOff x="0" y="0"/>
            <a:chExt cx="705005" cy="30960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05005" cy="309603"/>
            </a:xfrm>
            <a:custGeom>
              <a:avLst/>
              <a:gdLst/>
              <a:ahLst/>
              <a:cxnLst/>
              <a:rect r="r" b="b" t="t" l="l"/>
              <a:pathLst>
                <a:path h="309603" w="705005">
                  <a:moveTo>
                    <a:pt x="72305" y="0"/>
                  </a:moveTo>
                  <a:lnTo>
                    <a:pt x="632700" y="0"/>
                  </a:lnTo>
                  <a:cubicBezTo>
                    <a:pt x="651876" y="0"/>
                    <a:pt x="670267" y="7618"/>
                    <a:pt x="683827" y="21178"/>
                  </a:cubicBezTo>
                  <a:cubicBezTo>
                    <a:pt x="697387" y="34738"/>
                    <a:pt x="705005" y="53129"/>
                    <a:pt x="705005" y="72305"/>
                  </a:cubicBezTo>
                  <a:lnTo>
                    <a:pt x="705005" y="237297"/>
                  </a:lnTo>
                  <a:cubicBezTo>
                    <a:pt x="705005" y="256474"/>
                    <a:pt x="697387" y="274865"/>
                    <a:pt x="683827" y="288425"/>
                  </a:cubicBezTo>
                  <a:cubicBezTo>
                    <a:pt x="670267" y="301985"/>
                    <a:pt x="651876" y="309603"/>
                    <a:pt x="632700" y="309603"/>
                  </a:cubicBezTo>
                  <a:lnTo>
                    <a:pt x="72305" y="309603"/>
                  </a:lnTo>
                  <a:cubicBezTo>
                    <a:pt x="53129" y="309603"/>
                    <a:pt x="34738" y="301985"/>
                    <a:pt x="21178" y="288425"/>
                  </a:cubicBezTo>
                  <a:cubicBezTo>
                    <a:pt x="7618" y="274865"/>
                    <a:pt x="0" y="256474"/>
                    <a:pt x="0" y="237297"/>
                  </a:cubicBezTo>
                  <a:lnTo>
                    <a:pt x="0" y="72305"/>
                  </a:lnTo>
                  <a:cubicBezTo>
                    <a:pt x="0" y="53129"/>
                    <a:pt x="7618" y="34738"/>
                    <a:pt x="21178" y="21178"/>
                  </a:cubicBezTo>
                  <a:cubicBezTo>
                    <a:pt x="34738" y="7618"/>
                    <a:pt x="53129" y="0"/>
                    <a:pt x="7230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0"/>
              <a:ext cx="705005" cy="50010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8927"/>
                </a:lnSpc>
                <a:spcBef>
                  <a:spcPct val="0"/>
                </a:spcBef>
              </a:pPr>
              <a:r>
                <a:rPr lang="en-US" sz="6376">
                  <a:solidFill>
                    <a:srgbClr val="FFFFFF"/>
                  </a:solidFill>
                  <a:latin typeface="IreneFlorentina"/>
                </a:rPr>
                <a:t>NO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92992" y="-474514"/>
            <a:ext cx="22472055" cy="11236028"/>
            <a:chOff x="0" y="0"/>
            <a:chExt cx="29962740" cy="149813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49068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98137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247205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49068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137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47205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4696334" y="-1805979"/>
            <a:ext cx="8895333" cy="13898958"/>
          </a:xfrm>
          <a:custGeom>
            <a:avLst/>
            <a:gdLst/>
            <a:ahLst/>
            <a:cxnLst/>
            <a:rect r="r" b="b" t="t" l="l"/>
            <a:pathLst>
              <a:path h="13898958" w="8895333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307396" y="914400"/>
            <a:ext cx="7673208" cy="101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54"/>
              </a:lnSpc>
              <a:spcBef>
                <a:spcPct val="0"/>
              </a:spcBef>
            </a:pPr>
            <a:r>
              <a:rPr lang="en-US" sz="5967">
                <a:solidFill>
                  <a:srgbClr val="000000"/>
                </a:solidFill>
                <a:latin typeface="Gochi Hand"/>
              </a:rPr>
              <a:t>Spoon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1520034">
            <a:off x="6022800" y="3687743"/>
            <a:ext cx="6559263" cy="3337025"/>
          </a:xfrm>
          <a:custGeom>
            <a:avLst/>
            <a:gdLst/>
            <a:ahLst/>
            <a:cxnLst/>
            <a:rect r="r" b="b" t="t" l="l"/>
            <a:pathLst>
              <a:path h="3337025" w="6559263">
                <a:moveTo>
                  <a:pt x="0" y="0"/>
                </a:moveTo>
                <a:lnTo>
                  <a:pt x="6559263" y="0"/>
                </a:lnTo>
                <a:lnTo>
                  <a:pt x="6559263" y="3337025"/>
                </a:lnTo>
                <a:lnTo>
                  <a:pt x="0" y="33370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92992" y="-474514"/>
            <a:ext cx="22472055" cy="11236028"/>
            <a:chOff x="0" y="0"/>
            <a:chExt cx="29962740" cy="149813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49068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98137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247205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49068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137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47205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4696334" y="-1805979"/>
            <a:ext cx="8895333" cy="13898958"/>
          </a:xfrm>
          <a:custGeom>
            <a:avLst/>
            <a:gdLst/>
            <a:ahLst/>
            <a:cxnLst/>
            <a:rect r="r" b="b" t="t" l="l"/>
            <a:pathLst>
              <a:path h="13898958" w="8895333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307396" y="914400"/>
            <a:ext cx="7673208" cy="101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54"/>
              </a:lnSpc>
              <a:spcBef>
                <a:spcPct val="0"/>
              </a:spcBef>
            </a:pPr>
            <a:r>
              <a:rPr lang="en-US" sz="5967">
                <a:solidFill>
                  <a:srgbClr val="000000"/>
                </a:solidFill>
                <a:latin typeface="Gochi Hand"/>
              </a:rPr>
              <a:t>Spoon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2007284" y="7573532"/>
            <a:ext cx="2676816" cy="1175523"/>
            <a:chOff x="0" y="0"/>
            <a:chExt cx="705005" cy="3096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05005" cy="309603"/>
            </a:xfrm>
            <a:custGeom>
              <a:avLst/>
              <a:gdLst/>
              <a:ahLst/>
              <a:cxnLst/>
              <a:rect r="r" b="b" t="t" l="l"/>
              <a:pathLst>
                <a:path h="309603" w="705005">
                  <a:moveTo>
                    <a:pt x="72305" y="0"/>
                  </a:moveTo>
                  <a:lnTo>
                    <a:pt x="632700" y="0"/>
                  </a:lnTo>
                  <a:cubicBezTo>
                    <a:pt x="651876" y="0"/>
                    <a:pt x="670267" y="7618"/>
                    <a:pt x="683827" y="21178"/>
                  </a:cubicBezTo>
                  <a:cubicBezTo>
                    <a:pt x="697387" y="34738"/>
                    <a:pt x="705005" y="53129"/>
                    <a:pt x="705005" y="72305"/>
                  </a:cubicBezTo>
                  <a:lnTo>
                    <a:pt x="705005" y="237297"/>
                  </a:lnTo>
                  <a:cubicBezTo>
                    <a:pt x="705005" y="256474"/>
                    <a:pt x="697387" y="274865"/>
                    <a:pt x="683827" y="288425"/>
                  </a:cubicBezTo>
                  <a:cubicBezTo>
                    <a:pt x="670267" y="301985"/>
                    <a:pt x="651876" y="309603"/>
                    <a:pt x="632700" y="309603"/>
                  </a:cubicBezTo>
                  <a:lnTo>
                    <a:pt x="72305" y="309603"/>
                  </a:lnTo>
                  <a:cubicBezTo>
                    <a:pt x="53129" y="309603"/>
                    <a:pt x="34738" y="301985"/>
                    <a:pt x="21178" y="288425"/>
                  </a:cubicBezTo>
                  <a:cubicBezTo>
                    <a:pt x="7618" y="274865"/>
                    <a:pt x="0" y="256474"/>
                    <a:pt x="0" y="237297"/>
                  </a:cubicBezTo>
                  <a:lnTo>
                    <a:pt x="0" y="72305"/>
                  </a:lnTo>
                  <a:cubicBezTo>
                    <a:pt x="0" y="53129"/>
                    <a:pt x="7618" y="34738"/>
                    <a:pt x="21178" y="21178"/>
                  </a:cubicBezTo>
                  <a:cubicBezTo>
                    <a:pt x="34738" y="7618"/>
                    <a:pt x="53129" y="0"/>
                    <a:pt x="7230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0"/>
              <a:ext cx="705005" cy="50010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8927"/>
                </a:lnSpc>
                <a:spcBef>
                  <a:spcPct val="0"/>
                </a:spcBef>
              </a:pPr>
              <a:r>
                <a:rPr lang="en-US" sz="6376">
                  <a:solidFill>
                    <a:srgbClr val="FFFFFF"/>
                  </a:solidFill>
                  <a:latin typeface="IreneFlorentina"/>
                </a:rPr>
                <a:t>NO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-1520034">
            <a:off x="6022800" y="3687743"/>
            <a:ext cx="6559263" cy="3337025"/>
          </a:xfrm>
          <a:custGeom>
            <a:avLst/>
            <a:gdLst/>
            <a:ahLst/>
            <a:cxnLst/>
            <a:rect r="r" b="b" t="t" l="l"/>
            <a:pathLst>
              <a:path h="3337025" w="6559263">
                <a:moveTo>
                  <a:pt x="0" y="0"/>
                </a:moveTo>
                <a:lnTo>
                  <a:pt x="6559263" y="0"/>
                </a:lnTo>
                <a:lnTo>
                  <a:pt x="6559263" y="3337025"/>
                </a:lnTo>
                <a:lnTo>
                  <a:pt x="0" y="33370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92992" y="-474514"/>
            <a:ext cx="22472055" cy="11236028"/>
            <a:chOff x="0" y="0"/>
            <a:chExt cx="29962740" cy="149813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49068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98137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247205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49068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137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47205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4696334" y="-1805979"/>
            <a:ext cx="8895333" cy="13898958"/>
          </a:xfrm>
          <a:custGeom>
            <a:avLst/>
            <a:gdLst/>
            <a:ahLst/>
            <a:cxnLst/>
            <a:rect r="r" b="b" t="t" l="l"/>
            <a:pathLst>
              <a:path h="13898958" w="8895333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307396" y="914400"/>
            <a:ext cx="7673208" cy="101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54"/>
              </a:lnSpc>
              <a:spcBef>
                <a:spcPct val="0"/>
              </a:spcBef>
            </a:pPr>
            <a:r>
              <a:rPr lang="en-US" sz="5967">
                <a:solidFill>
                  <a:srgbClr val="000000"/>
                </a:solidFill>
                <a:latin typeface="Gochi Hand"/>
              </a:rPr>
              <a:t>Rubber Boat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5792047" y="2728236"/>
            <a:ext cx="6215238" cy="4845296"/>
          </a:xfrm>
          <a:custGeom>
            <a:avLst/>
            <a:gdLst/>
            <a:ahLst/>
            <a:cxnLst/>
            <a:rect r="r" b="b" t="t" l="l"/>
            <a:pathLst>
              <a:path h="4845296" w="6215238">
                <a:moveTo>
                  <a:pt x="0" y="0"/>
                </a:moveTo>
                <a:lnTo>
                  <a:pt x="6215237" y="0"/>
                </a:lnTo>
                <a:lnTo>
                  <a:pt x="6215237" y="4845296"/>
                </a:lnTo>
                <a:lnTo>
                  <a:pt x="0" y="4845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92992" y="-474514"/>
            <a:ext cx="22472055" cy="11236028"/>
            <a:chOff x="0" y="0"/>
            <a:chExt cx="29962740" cy="149813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49068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98137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247205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49068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137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47205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4696334" y="-1805979"/>
            <a:ext cx="8895333" cy="13898958"/>
          </a:xfrm>
          <a:custGeom>
            <a:avLst/>
            <a:gdLst/>
            <a:ahLst/>
            <a:cxnLst/>
            <a:rect r="r" b="b" t="t" l="l"/>
            <a:pathLst>
              <a:path h="13898958" w="8895333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307396" y="914400"/>
            <a:ext cx="7673208" cy="101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54"/>
              </a:lnSpc>
              <a:spcBef>
                <a:spcPct val="0"/>
              </a:spcBef>
            </a:pPr>
            <a:r>
              <a:rPr lang="en-US" sz="5967">
                <a:solidFill>
                  <a:srgbClr val="000000"/>
                </a:solidFill>
                <a:latin typeface="Gochi Hand"/>
              </a:rPr>
              <a:t>Rubber Boat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2007284" y="7573532"/>
            <a:ext cx="2676816" cy="1175523"/>
            <a:chOff x="0" y="0"/>
            <a:chExt cx="705005" cy="3096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05005" cy="309603"/>
            </a:xfrm>
            <a:custGeom>
              <a:avLst/>
              <a:gdLst/>
              <a:ahLst/>
              <a:cxnLst/>
              <a:rect r="r" b="b" t="t" l="l"/>
              <a:pathLst>
                <a:path h="309603" w="705005">
                  <a:moveTo>
                    <a:pt x="72305" y="0"/>
                  </a:moveTo>
                  <a:lnTo>
                    <a:pt x="632700" y="0"/>
                  </a:lnTo>
                  <a:cubicBezTo>
                    <a:pt x="651876" y="0"/>
                    <a:pt x="670267" y="7618"/>
                    <a:pt x="683827" y="21178"/>
                  </a:cubicBezTo>
                  <a:cubicBezTo>
                    <a:pt x="697387" y="34738"/>
                    <a:pt x="705005" y="53129"/>
                    <a:pt x="705005" y="72305"/>
                  </a:cubicBezTo>
                  <a:lnTo>
                    <a:pt x="705005" y="237297"/>
                  </a:lnTo>
                  <a:cubicBezTo>
                    <a:pt x="705005" y="256474"/>
                    <a:pt x="697387" y="274865"/>
                    <a:pt x="683827" y="288425"/>
                  </a:cubicBezTo>
                  <a:cubicBezTo>
                    <a:pt x="670267" y="301985"/>
                    <a:pt x="651876" y="309603"/>
                    <a:pt x="632700" y="309603"/>
                  </a:cubicBezTo>
                  <a:lnTo>
                    <a:pt x="72305" y="309603"/>
                  </a:lnTo>
                  <a:cubicBezTo>
                    <a:pt x="53129" y="309603"/>
                    <a:pt x="34738" y="301985"/>
                    <a:pt x="21178" y="288425"/>
                  </a:cubicBezTo>
                  <a:cubicBezTo>
                    <a:pt x="7618" y="274865"/>
                    <a:pt x="0" y="256474"/>
                    <a:pt x="0" y="237297"/>
                  </a:cubicBezTo>
                  <a:lnTo>
                    <a:pt x="0" y="72305"/>
                  </a:lnTo>
                  <a:cubicBezTo>
                    <a:pt x="0" y="53129"/>
                    <a:pt x="7618" y="34738"/>
                    <a:pt x="21178" y="21178"/>
                  </a:cubicBezTo>
                  <a:cubicBezTo>
                    <a:pt x="34738" y="7618"/>
                    <a:pt x="53129" y="0"/>
                    <a:pt x="7230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0"/>
              <a:ext cx="705005" cy="50010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8927"/>
                </a:lnSpc>
                <a:spcBef>
                  <a:spcPct val="0"/>
                </a:spcBef>
              </a:pPr>
              <a:r>
                <a:rPr lang="en-US" sz="6376">
                  <a:solidFill>
                    <a:srgbClr val="FFFFFF"/>
                  </a:solidFill>
                  <a:latin typeface="IreneFlorentina"/>
                </a:rPr>
                <a:t>YES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5792047" y="2728236"/>
            <a:ext cx="6215238" cy="4845296"/>
          </a:xfrm>
          <a:custGeom>
            <a:avLst/>
            <a:gdLst/>
            <a:ahLst/>
            <a:cxnLst/>
            <a:rect r="r" b="b" t="t" l="l"/>
            <a:pathLst>
              <a:path h="4845296" w="6215238">
                <a:moveTo>
                  <a:pt x="0" y="0"/>
                </a:moveTo>
                <a:lnTo>
                  <a:pt x="6215237" y="0"/>
                </a:lnTo>
                <a:lnTo>
                  <a:pt x="6215237" y="4845296"/>
                </a:lnTo>
                <a:lnTo>
                  <a:pt x="0" y="4845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92992" y="-474514"/>
            <a:ext cx="22472055" cy="11236028"/>
            <a:chOff x="0" y="0"/>
            <a:chExt cx="29962740" cy="149813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49068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98137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247205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49068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137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47205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4696334" y="-1805979"/>
            <a:ext cx="8895333" cy="13898958"/>
          </a:xfrm>
          <a:custGeom>
            <a:avLst/>
            <a:gdLst/>
            <a:ahLst/>
            <a:cxnLst/>
            <a:rect r="r" b="b" t="t" l="l"/>
            <a:pathLst>
              <a:path h="13898958" w="8895333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480443" y="2805609"/>
            <a:ext cx="4928566" cy="4855105"/>
          </a:xfrm>
          <a:custGeom>
            <a:avLst/>
            <a:gdLst/>
            <a:ahLst/>
            <a:cxnLst/>
            <a:rect r="r" b="b" t="t" l="l"/>
            <a:pathLst>
              <a:path h="4855105" w="4928566">
                <a:moveTo>
                  <a:pt x="0" y="0"/>
                </a:moveTo>
                <a:lnTo>
                  <a:pt x="4928566" y="0"/>
                </a:lnTo>
                <a:lnTo>
                  <a:pt x="4928566" y="4855105"/>
                </a:lnTo>
                <a:lnTo>
                  <a:pt x="0" y="48551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307396" y="914400"/>
            <a:ext cx="7673208" cy="101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54"/>
              </a:lnSpc>
              <a:spcBef>
                <a:spcPct val="0"/>
              </a:spcBef>
            </a:pPr>
            <a:r>
              <a:rPr lang="en-US" sz="5967">
                <a:solidFill>
                  <a:srgbClr val="000000"/>
                </a:solidFill>
                <a:latin typeface="Gochi Hand"/>
              </a:rPr>
              <a:t>Leaf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92992" y="-474514"/>
            <a:ext cx="22472055" cy="11236028"/>
            <a:chOff x="0" y="0"/>
            <a:chExt cx="29962740" cy="149813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49068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98137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247205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49068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137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47205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4696334" y="-1805979"/>
            <a:ext cx="8895333" cy="13898958"/>
          </a:xfrm>
          <a:custGeom>
            <a:avLst/>
            <a:gdLst/>
            <a:ahLst/>
            <a:cxnLst/>
            <a:rect r="r" b="b" t="t" l="l"/>
            <a:pathLst>
              <a:path h="13898958" w="8895333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2007284" y="7573532"/>
            <a:ext cx="2676816" cy="1175523"/>
            <a:chOff x="0" y="0"/>
            <a:chExt cx="705005" cy="30960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05005" cy="309603"/>
            </a:xfrm>
            <a:custGeom>
              <a:avLst/>
              <a:gdLst/>
              <a:ahLst/>
              <a:cxnLst/>
              <a:rect r="r" b="b" t="t" l="l"/>
              <a:pathLst>
                <a:path h="309603" w="705005">
                  <a:moveTo>
                    <a:pt x="72305" y="0"/>
                  </a:moveTo>
                  <a:lnTo>
                    <a:pt x="632700" y="0"/>
                  </a:lnTo>
                  <a:cubicBezTo>
                    <a:pt x="651876" y="0"/>
                    <a:pt x="670267" y="7618"/>
                    <a:pt x="683827" y="21178"/>
                  </a:cubicBezTo>
                  <a:cubicBezTo>
                    <a:pt x="697387" y="34738"/>
                    <a:pt x="705005" y="53129"/>
                    <a:pt x="705005" y="72305"/>
                  </a:cubicBezTo>
                  <a:lnTo>
                    <a:pt x="705005" y="237297"/>
                  </a:lnTo>
                  <a:cubicBezTo>
                    <a:pt x="705005" y="256474"/>
                    <a:pt x="697387" y="274865"/>
                    <a:pt x="683827" y="288425"/>
                  </a:cubicBezTo>
                  <a:cubicBezTo>
                    <a:pt x="670267" y="301985"/>
                    <a:pt x="651876" y="309603"/>
                    <a:pt x="632700" y="309603"/>
                  </a:cubicBezTo>
                  <a:lnTo>
                    <a:pt x="72305" y="309603"/>
                  </a:lnTo>
                  <a:cubicBezTo>
                    <a:pt x="53129" y="309603"/>
                    <a:pt x="34738" y="301985"/>
                    <a:pt x="21178" y="288425"/>
                  </a:cubicBezTo>
                  <a:cubicBezTo>
                    <a:pt x="7618" y="274865"/>
                    <a:pt x="0" y="256474"/>
                    <a:pt x="0" y="237297"/>
                  </a:cubicBezTo>
                  <a:lnTo>
                    <a:pt x="0" y="72305"/>
                  </a:lnTo>
                  <a:cubicBezTo>
                    <a:pt x="0" y="53129"/>
                    <a:pt x="7618" y="34738"/>
                    <a:pt x="21178" y="21178"/>
                  </a:cubicBezTo>
                  <a:cubicBezTo>
                    <a:pt x="34738" y="7618"/>
                    <a:pt x="53129" y="0"/>
                    <a:pt x="7230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0"/>
              <a:ext cx="705005" cy="50010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8927"/>
                </a:lnSpc>
                <a:spcBef>
                  <a:spcPct val="0"/>
                </a:spcBef>
              </a:pPr>
              <a:r>
                <a:rPr lang="en-US" sz="6376">
                  <a:solidFill>
                    <a:srgbClr val="FFFFFF"/>
                  </a:solidFill>
                  <a:latin typeface="IreneFlorentina"/>
                </a:rPr>
                <a:t>YES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6480443" y="2805609"/>
            <a:ext cx="4928566" cy="4855105"/>
          </a:xfrm>
          <a:custGeom>
            <a:avLst/>
            <a:gdLst/>
            <a:ahLst/>
            <a:cxnLst/>
            <a:rect r="r" b="b" t="t" l="l"/>
            <a:pathLst>
              <a:path h="4855105" w="4928566">
                <a:moveTo>
                  <a:pt x="0" y="0"/>
                </a:moveTo>
                <a:lnTo>
                  <a:pt x="4928566" y="0"/>
                </a:lnTo>
                <a:lnTo>
                  <a:pt x="4928566" y="4855105"/>
                </a:lnTo>
                <a:lnTo>
                  <a:pt x="0" y="48551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307396" y="914400"/>
            <a:ext cx="7673208" cy="101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54"/>
              </a:lnSpc>
              <a:spcBef>
                <a:spcPct val="0"/>
              </a:spcBef>
            </a:pPr>
            <a:r>
              <a:rPr lang="en-US" sz="5967">
                <a:solidFill>
                  <a:srgbClr val="000000"/>
                </a:solidFill>
                <a:latin typeface="Gochi Hand"/>
              </a:rPr>
              <a:t>Leaf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92992" y="-474514"/>
            <a:ext cx="22472055" cy="11236028"/>
            <a:chOff x="0" y="0"/>
            <a:chExt cx="29962740" cy="149813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49068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98137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247205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49068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137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47205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4696334" y="-1805979"/>
            <a:ext cx="8895333" cy="13898958"/>
          </a:xfrm>
          <a:custGeom>
            <a:avLst/>
            <a:gdLst/>
            <a:ahLst/>
            <a:cxnLst/>
            <a:rect r="r" b="b" t="t" l="l"/>
            <a:pathLst>
              <a:path h="13898958" w="8895333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915739" y="2439047"/>
            <a:ext cx="3934741" cy="5928047"/>
          </a:xfrm>
          <a:custGeom>
            <a:avLst/>
            <a:gdLst/>
            <a:ahLst/>
            <a:cxnLst/>
            <a:rect r="r" b="b" t="t" l="l"/>
            <a:pathLst>
              <a:path h="5928047" w="3934741">
                <a:moveTo>
                  <a:pt x="0" y="0"/>
                </a:moveTo>
                <a:lnTo>
                  <a:pt x="3934741" y="0"/>
                </a:lnTo>
                <a:lnTo>
                  <a:pt x="3934741" y="5928046"/>
                </a:lnTo>
                <a:lnTo>
                  <a:pt x="0" y="59280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307396" y="914400"/>
            <a:ext cx="7673208" cy="101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54"/>
              </a:lnSpc>
              <a:spcBef>
                <a:spcPct val="0"/>
              </a:spcBef>
            </a:pPr>
            <a:r>
              <a:rPr lang="en-US" sz="5967">
                <a:solidFill>
                  <a:srgbClr val="000000"/>
                </a:solidFill>
                <a:latin typeface="Gochi Hand"/>
              </a:rPr>
              <a:t>Oil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92992" y="-474514"/>
            <a:ext cx="22472055" cy="11236028"/>
            <a:chOff x="0" y="0"/>
            <a:chExt cx="29962740" cy="149813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49068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98137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247205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49068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137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47205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4696334" y="-1805979"/>
            <a:ext cx="8895333" cy="13898958"/>
          </a:xfrm>
          <a:custGeom>
            <a:avLst/>
            <a:gdLst/>
            <a:ahLst/>
            <a:cxnLst/>
            <a:rect r="r" b="b" t="t" l="l"/>
            <a:pathLst>
              <a:path h="13898958" w="8895333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2007284" y="7573532"/>
            <a:ext cx="2676816" cy="1175523"/>
            <a:chOff x="0" y="0"/>
            <a:chExt cx="705005" cy="30960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05005" cy="309603"/>
            </a:xfrm>
            <a:custGeom>
              <a:avLst/>
              <a:gdLst/>
              <a:ahLst/>
              <a:cxnLst/>
              <a:rect r="r" b="b" t="t" l="l"/>
              <a:pathLst>
                <a:path h="309603" w="705005">
                  <a:moveTo>
                    <a:pt x="72305" y="0"/>
                  </a:moveTo>
                  <a:lnTo>
                    <a:pt x="632700" y="0"/>
                  </a:lnTo>
                  <a:cubicBezTo>
                    <a:pt x="651876" y="0"/>
                    <a:pt x="670267" y="7618"/>
                    <a:pt x="683827" y="21178"/>
                  </a:cubicBezTo>
                  <a:cubicBezTo>
                    <a:pt x="697387" y="34738"/>
                    <a:pt x="705005" y="53129"/>
                    <a:pt x="705005" y="72305"/>
                  </a:cubicBezTo>
                  <a:lnTo>
                    <a:pt x="705005" y="237297"/>
                  </a:lnTo>
                  <a:cubicBezTo>
                    <a:pt x="705005" y="256474"/>
                    <a:pt x="697387" y="274865"/>
                    <a:pt x="683827" y="288425"/>
                  </a:cubicBezTo>
                  <a:cubicBezTo>
                    <a:pt x="670267" y="301985"/>
                    <a:pt x="651876" y="309603"/>
                    <a:pt x="632700" y="309603"/>
                  </a:cubicBezTo>
                  <a:lnTo>
                    <a:pt x="72305" y="309603"/>
                  </a:lnTo>
                  <a:cubicBezTo>
                    <a:pt x="53129" y="309603"/>
                    <a:pt x="34738" y="301985"/>
                    <a:pt x="21178" y="288425"/>
                  </a:cubicBezTo>
                  <a:cubicBezTo>
                    <a:pt x="7618" y="274865"/>
                    <a:pt x="0" y="256474"/>
                    <a:pt x="0" y="237297"/>
                  </a:cubicBezTo>
                  <a:lnTo>
                    <a:pt x="0" y="72305"/>
                  </a:lnTo>
                  <a:cubicBezTo>
                    <a:pt x="0" y="53129"/>
                    <a:pt x="7618" y="34738"/>
                    <a:pt x="21178" y="21178"/>
                  </a:cubicBezTo>
                  <a:cubicBezTo>
                    <a:pt x="34738" y="7618"/>
                    <a:pt x="53129" y="0"/>
                    <a:pt x="7230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0"/>
              <a:ext cx="705005" cy="50010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8927"/>
                </a:lnSpc>
                <a:spcBef>
                  <a:spcPct val="0"/>
                </a:spcBef>
              </a:pPr>
              <a:r>
                <a:rPr lang="en-US" sz="6376">
                  <a:solidFill>
                    <a:srgbClr val="FFFFFF"/>
                  </a:solidFill>
                  <a:latin typeface="IreneFlorentina"/>
                </a:rPr>
                <a:t>YES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6915739" y="2439047"/>
            <a:ext cx="3934741" cy="5928047"/>
          </a:xfrm>
          <a:custGeom>
            <a:avLst/>
            <a:gdLst/>
            <a:ahLst/>
            <a:cxnLst/>
            <a:rect r="r" b="b" t="t" l="l"/>
            <a:pathLst>
              <a:path h="5928047" w="3934741">
                <a:moveTo>
                  <a:pt x="0" y="0"/>
                </a:moveTo>
                <a:lnTo>
                  <a:pt x="3934741" y="0"/>
                </a:lnTo>
                <a:lnTo>
                  <a:pt x="3934741" y="5928046"/>
                </a:lnTo>
                <a:lnTo>
                  <a:pt x="0" y="59280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307396" y="914400"/>
            <a:ext cx="7673208" cy="101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54"/>
              </a:lnSpc>
              <a:spcBef>
                <a:spcPct val="0"/>
              </a:spcBef>
            </a:pPr>
            <a:r>
              <a:rPr lang="en-US" sz="5967">
                <a:solidFill>
                  <a:srgbClr val="000000"/>
                </a:solidFill>
                <a:latin typeface="Gochi Hand"/>
              </a:rPr>
              <a:t>Oil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92992" y="-474514"/>
            <a:ext cx="22472055" cy="11236028"/>
            <a:chOff x="0" y="0"/>
            <a:chExt cx="29962740" cy="149813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49068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98137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247205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49068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137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47205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4696334" y="-1805979"/>
            <a:ext cx="8895333" cy="13898958"/>
          </a:xfrm>
          <a:custGeom>
            <a:avLst/>
            <a:gdLst/>
            <a:ahLst/>
            <a:cxnLst/>
            <a:rect r="r" b="b" t="t" l="l"/>
            <a:pathLst>
              <a:path h="13898958" w="8895333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307396" y="914400"/>
            <a:ext cx="7673208" cy="101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54"/>
              </a:lnSpc>
              <a:spcBef>
                <a:spcPct val="0"/>
              </a:spcBef>
            </a:pPr>
            <a:r>
              <a:rPr lang="en-US" sz="5967">
                <a:solidFill>
                  <a:srgbClr val="000000"/>
                </a:solidFill>
                <a:latin typeface="Gochi Hand"/>
              </a:rPr>
              <a:t>Plastic Bottle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1879658">
            <a:off x="7532037" y="1956754"/>
            <a:ext cx="2781986" cy="7156234"/>
          </a:xfrm>
          <a:custGeom>
            <a:avLst/>
            <a:gdLst/>
            <a:ahLst/>
            <a:cxnLst/>
            <a:rect r="r" b="b" t="t" l="l"/>
            <a:pathLst>
              <a:path h="7156234" w="2781986">
                <a:moveTo>
                  <a:pt x="0" y="0"/>
                </a:moveTo>
                <a:lnTo>
                  <a:pt x="2781986" y="0"/>
                </a:lnTo>
                <a:lnTo>
                  <a:pt x="2781986" y="7156234"/>
                </a:lnTo>
                <a:lnTo>
                  <a:pt x="0" y="71562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92992" y="-474514"/>
            <a:ext cx="22472055" cy="11236028"/>
            <a:chOff x="0" y="0"/>
            <a:chExt cx="29962740" cy="149813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49068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98137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247205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49068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137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47205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4696334" y="-1805979"/>
            <a:ext cx="8895333" cy="13898958"/>
          </a:xfrm>
          <a:custGeom>
            <a:avLst/>
            <a:gdLst/>
            <a:ahLst/>
            <a:cxnLst/>
            <a:rect r="r" b="b" t="t" l="l"/>
            <a:pathLst>
              <a:path h="13898958" w="8895333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1788377" y="7559518"/>
            <a:ext cx="2676816" cy="1175523"/>
            <a:chOff x="0" y="0"/>
            <a:chExt cx="705005" cy="30960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05005" cy="309603"/>
            </a:xfrm>
            <a:custGeom>
              <a:avLst/>
              <a:gdLst/>
              <a:ahLst/>
              <a:cxnLst/>
              <a:rect r="r" b="b" t="t" l="l"/>
              <a:pathLst>
                <a:path h="309603" w="705005">
                  <a:moveTo>
                    <a:pt x="72305" y="0"/>
                  </a:moveTo>
                  <a:lnTo>
                    <a:pt x="632700" y="0"/>
                  </a:lnTo>
                  <a:cubicBezTo>
                    <a:pt x="651876" y="0"/>
                    <a:pt x="670267" y="7618"/>
                    <a:pt x="683827" y="21178"/>
                  </a:cubicBezTo>
                  <a:cubicBezTo>
                    <a:pt x="697387" y="34738"/>
                    <a:pt x="705005" y="53129"/>
                    <a:pt x="705005" y="72305"/>
                  </a:cubicBezTo>
                  <a:lnTo>
                    <a:pt x="705005" y="237297"/>
                  </a:lnTo>
                  <a:cubicBezTo>
                    <a:pt x="705005" y="256474"/>
                    <a:pt x="697387" y="274865"/>
                    <a:pt x="683827" y="288425"/>
                  </a:cubicBezTo>
                  <a:cubicBezTo>
                    <a:pt x="670267" y="301985"/>
                    <a:pt x="651876" y="309603"/>
                    <a:pt x="632700" y="309603"/>
                  </a:cubicBezTo>
                  <a:lnTo>
                    <a:pt x="72305" y="309603"/>
                  </a:lnTo>
                  <a:cubicBezTo>
                    <a:pt x="53129" y="309603"/>
                    <a:pt x="34738" y="301985"/>
                    <a:pt x="21178" y="288425"/>
                  </a:cubicBezTo>
                  <a:cubicBezTo>
                    <a:pt x="7618" y="274865"/>
                    <a:pt x="0" y="256474"/>
                    <a:pt x="0" y="237297"/>
                  </a:cubicBezTo>
                  <a:lnTo>
                    <a:pt x="0" y="72305"/>
                  </a:lnTo>
                  <a:cubicBezTo>
                    <a:pt x="0" y="53129"/>
                    <a:pt x="7618" y="34738"/>
                    <a:pt x="21178" y="21178"/>
                  </a:cubicBezTo>
                  <a:cubicBezTo>
                    <a:pt x="34738" y="7618"/>
                    <a:pt x="53129" y="0"/>
                    <a:pt x="7230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0"/>
              <a:ext cx="705005" cy="50010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8927"/>
                </a:lnSpc>
                <a:spcBef>
                  <a:spcPct val="0"/>
                </a:spcBef>
              </a:pPr>
              <a:r>
                <a:rPr lang="en-US" sz="6376">
                  <a:solidFill>
                    <a:srgbClr val="FFFFFF"/>
                  </a:solidFill>
                  <a:latin typeface="IreneFlorentina"/>
                </a:rPr>
                <a:t>YES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5307396" y="914400"/>
            <a:ext cx="7673208" cy="101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54"/>
              </a:lnSpc>
              <a:spcBef>
                <a:spcPct val="0"/>
              </a:spcBef>
            </a:pPr>
            <a:r>
              <a:rPr lang="en-US" sz="5967">
                <a:solidFill>
                  <a:srgbClr val="000000"/>
                </a:solidFill>
                <a:latin typeface="Gochi Hand"/>
              </a:rPr>
              <a:t>Plastic Bottle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1879658">
            <a:off x="8730742" y="2144916"/>
            <a:ext cx="2022054" cy="5201425"/>
          </a:xfrm>
          <a:custGeom>
            <a:avLst/>
            <a:gdLst/>
            <a:ahLst/>
            <a:cxnLst/>
            <a:rect r="r" b="b" t="t" l="l"/>
            <a:pathLst>
              <a:path h="5201425" w="2022054">
                <a:moveTo>
                  <a:pt x="0" y="0"/>
                </a:moveTo>
                <a:lnTo>
                  <a:pt x="2022054" y="0"/>
                </a:lnTo>
                <a:lnTo>
                  <a:pt x="2022054" y="5201425"/>
                </a:lnTo>
                <a:lnTo>
                  <a:pt x="0" y="52014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92992" y="-474514"/>
            <a:ext cx="22472055" cy="11236028"/>
            <a:chOff x="0" y="0"/>
            <a:chExt cx="29962740" cy="149813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49068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98137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247205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49068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137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47205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4696334" y="-1805979"/>
            <a:ext cx="8895333" cy="13898958"/>
          </a:xfrm>
          <a:custGeom>
            <a:avLst/>
            <a:gdLst/>
            <a:ahLst/>
            <a:cxnLst/>
            <a:rect r="r" b="b" t="t" l="l"/>
            <a:pathLst>
              <a:path h="13898958" w="8895333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307396" y="914400"/>
            <a:ext cx="7673208" cy="101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54"/>
              </a:lnSpc>
              <a:spcBef>
                <a:spcPct val="0"/>
              </a:spcBef>
            </a:pPr>
            <a:r>
              <a:rPr lang="en-US" sz="5967">
                <a:solidFill>
                  <a:srgbClr val="000000"/>
                </a:solidFill>
                <a:latin typeface="Gochi Hand"/>
              </a:rPr>
              <a:t>Beach Ball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6786581" y="2975424"/>
            <a:ext cx="5112909" cy="5112909"/>
          </a:xfrm>
          <a:custGeom>
            <a:avLst/>
            <a:gdLst/>
            <a:ahLst/>
            <a:cxnLst/>
            <a:rect r="r" b="b" t="t" l="l"/>
            <a:pathLst>
              <a:path h="5112909" w="5112909">
                <a:moveTo>
                  <a:pt x="0" y="0"/>
                </a:moveTo>
                <a:lnTo>
                  <a:pt x="5112909" y="0"/>
                </a:lnTo>
                <a:lnTo>
                  <a:pt x="5112909" y="5112909"/>
                </a:lnTo>
                <a:lnTo>
                  <a:pt x="0" y="51129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92992" y="-474514"/>
            <a:ext cx="22472055" cy="11236028"/>
            <a:chOff x="0" y="0"/>
            <a:chExt cx="29962740" cy="149813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49068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98137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247205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49068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137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47205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4696334" y="-1805979"/>
            <a:ext cx="8895333" cy="13898958"/>
          </a:xfrm>
          <a:custGeom>
            <a:avLst/>
            <a:gdLst/>
            <a:ahLst/>
            <a:cxnLst/>
            <a:rect r="r" b="b" t="t" l="l"/>
            <a:pathLst>
              <a:path h="13898958" w="8895333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307396" y="914400"/>
            <a:ext cx="7673208" cy="101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54"/>
              </a:lnSpc>
              <a:spcBef>
                <a:spcPct val="0"/>
              </a:spcBef>
            </a:pPr>
            <a:r>
              <a:rPr lang="en-US" sz="5967">
                <a:solidFill>
                  <a:srgbClr val="000000"/>
                </a:solidFill>
                <a:latin typeface="Gochi Hand"/>
              </a:rPr>
              <a:t>Beach Ball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6786581" y="2975424"/>
            <a:ext cx="5112909" cy="5112909"/>
          </a:xfrm>
          <a:custGeom>
            <a:avLst/>
            <a:gdLst/>
            <a:ahLst/>
            <a:cxnLst/>
            <a:rect r="r" b="b" t="t" l="l"/>
            <a:pathLst>
              <a:path h="5112909" w="5112909">
                <a:moveTo>
                  <a:pt x="0" y="0"/>
                </a:moveTo>
                <a:lnTo>
                  <a:pt x="5112909" y="0"/>
                </a:lnTo>
                <a:lnTo>
                  <a:pt x="5112909" y="5112909"/>
                </a:lnTo>
                <a:lnTo>
                  <a:pt x="0" y="51129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1788377" y="7559518"/>
            <a:ext cx="2676816" cy="1175523"/>
            <a:chOff x="0" y="0"/>
            <a:chExt cx="705005" cy="30960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05005" cy="309603"/>
            </a:xfrm>
            <a:custGeom>
              <a:avLst/>
              <a:gdLst/>
              <a:ahLst/>
              <a:cxnLst/>
              <a:rect r="r" b="b" t="t" l="l"/>
              <a:pathLst>
                <a:path h="309603" w="705005">
                  <a:moveTo>
                    <a:pt x="72305" y="0"/>
                  </a:moveTo>
                  <a:lnTo>
                    <a:pt x="632700" y="0"/>
                  </a:lnTo>
                  <a:cubicBezTo>
                    <a:pt x="651876" y="0"/>
                    <a:pt x="670267" y="7618"/>
                    <a:pt x="683827" y="21178"/>
                  </a:cubicBezTo>
                  <a:cubicBezTo>
                    <a:pt x="697387" y="34738"/>
                    <a:pt x="705005" y="53129"/>
                    <a:pt x="705005" y="72305"/>
                  </a:cubicBezTo>
                  <a:lnTo>
                    <a:pt x="705005" y="237297"/>
                  </a:lnTo>
                  <a:cubicBezTo>
                    <a:pt x="705005" y="256474"/>
                    <a:pt x="697387" y="274865"/>
                    <a:pt x="683827" y="288425"/>
                  </a:cubicBezTo>
                  <a:cubicBezTo>
                    <a:pt x="670267" y="301985"/>
                    <a:pt x="651876" y="309603"/>
                    <a:pt x="632700" y="309603"/>
                  </a:cubicBezTo>
                  <a:lnTo>
                    <a:pt x="72305" y="309603"/>
                  </a:lnTo>
                  <a:cubicBezTo>
                    <a:pt x="53129" y="309603"/>
                    <a:pt x="34738" y="301985"/>
                    <a:pt x="21178" y="288425"/>
                  </a:cubicBezTo>
                  <a:cubicBezTo>
                    <a:pt x="7618" y="274865"/>
                    <a:pt x="0" y="256474"/>
                    <a:pt x="0" y="237297"/>
                  </a:cubicBezTo>
                  <a:lnTo>
                    <a:pt x="0" y="72305"/>
                  </a:lnTo>
                  <a:cubicBezTo>
                    <a:pt x="0" y="53129"/>
                    <a:pt x="7618" y="34738"/>
                    <a:pt x="21178" y="21178"/>
                  </a:cubicBezTo>
                  <a:cubicBezTo>
                    <a:pt x="34738" y="7618"/>
                    <a:pt x="53129" y="0"/>
                    <a:pt x="7230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0"/>
              <a:ext cx="705005" cy="50010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8927"/>
                </a:lnSpc>
                <a:spcBef>
                  <a:spcPct val="0"/>
                </a:spcBef>
              </a:pPr>
              <a:r>
                <a:rPr lang="en-US" sz="6376">
                  <a:solidFill>
                    <a:srgbClr val="FFFFFF"/>
                  </a:solidFill>
                  <a:latin typeface="IreneFlorentina"/>
                </a:rPr>
                <a:t>YES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92992" y="-474514"/>
            <a:ext cx="22472055" cy="11236028"/>
            <a:chOff x="0" y="0"/>
            <a:chExt cx="29962740" cy="149813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49068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98137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247205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49068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137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47205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4696334" y="-1805979"/>
            <a:ext cx="8895333" cy="13898958"/>
          </a:xfrm>
          <a:custGeom>
            <a:avLst/>
            <a:gdLst/>
            <a:ahLst/>
            <a:cxnLst/>
            <a:rect r="r" b="b" t="t" l="l"/>
            <a:pathLst>
              <a:path h="13898958" w="8895333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307396" y="914400"/>
            <a:ext cx="7673208" cy="101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54"/>
              </a:lnSpc>
              <a:spcBef>
                <a:spcPct val="0"/>
              </a:spcBef>
            </a:pPr>
            <a:r>
              <a:rPr lang="en-US" sz="5967">
                <a:solidFill>
                  <a:srgbClr val="000000"/>
                </a:solidFill>
                <a:latin typeface="Gochi Hand"/>
              </a:rPr>
              <a:t>Rock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5361716" y="2668948"/>
            <a:ext cx="7962639" cy="6011793"/>
          </a:xfrm>
          <a:custGeom>
            <a:avLst/>
            <a:gdLst/>
            <a:ahLst/>
            <a:cxnLst/>
            <a:rect r="r" b="b" t="t" l="l"/>
            <a:pathLst>
              <a:path h="6011793" w="7962639">
                <a:moveTo>
                  <a:pt x="0" y="0"/>
                </a:moveTo>
                <a:lnTo>
                  <a:pt x="7962639" y="0"/>
                </a:lnTo>
                <a:lnTo>
                  <a:pt x="7962639" y="6011793"/>
                </a:lnTo>
                <a:lnTo>
                  <a:pt x="0" y="6011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92992" y="-474514"/>
            <a:ext cx="22472055" cy="11236028"/>
            <a:chOff x="0" y="0"/>
            <a:chExt cx="29962740" cy="149813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49068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98137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247205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49068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137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47205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4696334" y="-1805979"/>
            <a:ext cx="8895333" cy="13898958"/>
          </a:xfrm>
          <a:custGeom>
            <a:avLst/>
            <a:gdLst/>
            <a:ahLst/>
            <a:cxnLst/>
            <a:rect r="r" b="b" t="t" l="l"/>
            <a:pathLst>
              <a:path h="13898958" w="8895333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307396" y="914400"/>
            <a:ext cx="7673208" cy="101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54"/>
              </a:lnSpc>
              <a:spcBef>
                <a:spcPct val="0"/>
              </a:spcBef>
            </a:pPr>
            <a:r>
              <a:rPr lang="en-US" sz="5967">
                <a:solidFill>
                  <a:srgbClr val="000000"/>
                </a:solidFill>
                <a:latin typeface="Gochi Hand"/>
              </a:rPr>
              <a:t>Rock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5361716" y="2668948"/>
            <a:ext cx="7962639" cy="6011793"/>
          </a:xfrm>
          <a:custGeom>
            <a:avLst/>
            <a:gdLst/>
            <a:ahLst/>
            <a:cxnLst/>
            <a:rect r="r" b="b" t="t" l="l"/>
            <a:pathLst>
              <a:path h="6011793" w="7962639">
                <a:moveTo>
                  <a:pt x="0" y="0"/>
                </a:moveTo>
                <a:lnTo>
                  <a:pt x="7962639" y="0"/>
                </a:lnTo>
                <a:lnTo>
                  <a:pt x="7962639" y="6011793"/>
                </a:lnTo>
                <a:lnTo>
                  <a:pt x="0" y="6011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1900488" y="2486480"/>
            <a:ext cx="2676816" cy="1175523"/>
            <a:chOff x="0" y="0"/>
            <a:chExt cx="705005" cy="30960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05005" cy="309603"/>
            </a:xfrm>
            <a:custGeom>
              <a:avLst/>
              <a:gdLst/>
              <a:ahLst/>
              <a:cxnLst/>
              <a:rect r="r" b="b" t="t" l="l"/>
              <a:pathLst>
                <a:path h="309603" w="705005">
                  <a:moveTo>
                    <a:pt x="72305" y="0"/>
                  </a:moveTo>
                  <a:lnTo>
                    <a:pt x="632700" y="0"/>
                  </a:lnTo>
                  <a:cubicBezTo>
                    <a:pt x="651876" y="0"/>
                    <a:pt x="670267" y="7618"/>
                    <a:pt x="683827" y="21178"/>
                  </a:cubicBezTo>
                  <a:cubicBezTo>
                    <a:pt x="697387" y="34738"/>
                    <a:pt x="705005" y="53129"/>
                    <a:pt x="705005" y="72305"/>
                  </a:cubicBezTo>
                  <a:lnTo>
                    <a:pt x="705005" y="237297"/>
                  </a:lnTo>
                  <a:cubicBezTo>
                    <a:pt x="705005" y="256474"/>
                    <a:pt x="697387" y="274865"/>
                    <a:pt x="683827" y="288425"/>
                  </a:cubicBezTo>
                  <a:cubicBezTo>
                    <a:pt x="670267" y="301985"/>
                    <a:pt x="651876" y="309603"/>
                    <a:pt x="632700" y="309603"/>
                  </a:cubicBezTo>
                  <a:lnTo>
                    <a:pt x="72305" y="309603"/>
                  </a:lnTo>
                  <a:cubicBezTo>
                    <a:pt x="53129" y="309603"/>
                    <a:pt x="34738" y="301985"/>
                    <a:pt x="21178" y="288425"/>
                  </a:cubicBezTo>
                  <a:cubicBezTo>
                    <a:pt x="7618" y="274865"/>
                    <a:pt x="0" y="256474"/>
                    <a:pt x="0" y="237297"/>
                  </a:cubicBezTo>
                  <a:lnTo>
                    <a:pt x="0" y="72305"/>
                  </a:lnTo>
                  <a:cubicBezTo>
                    <a:pt x="0" y="53129"/>
                    <a:pt x="7618" y="34738"/>
                    <a:pt x="21178" y="21178"/>
                  </a:cubicBezTo>
                  <a:cubicBezTo>
                    <a:pt x="34738" y="7618"/>
                    <a:pt x="53129" y="0"/>
                    <a:pt x="7230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0"/>
              <a:ext cx="705005" cy="50010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8927"/>
                </a:lnSpc>
                <a:spcBef>
                  <a:spcPct val="0"/>
                </a:spcBef>
              </a:pPr>
              <a:r>
                <a:rPr lang="en-US" sz="6376">
                  <a:solidFill>
                    <a:srgbClr val="FFFFFF"/>
                  </a:solidFill>
                  <a:latin typeface="IreneFlorentina"/>
                </a:rPr>
                <a:t>NO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92992" y="-474514"/>
            <a:ext cx="22472055" cy="11236028"/>
            <a:chOff x="0" y="0"/>
            <a:chExt cx="29962740" cy="149813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49068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98137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247205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49068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137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47205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4696334" y="-1805979"/>
            <a:ext cx="8895333" cy="13898958"/>
          </a:xfrm>
          <a:custGeom>
            <a:avLst/>
            <a:gdLst/>
            <a:ahLst/>
            <a:cxnLst/>
            <a:rect r="r" b="b" t="t" l="l"/>
            <a:pathLst>
              <a:path h="13898958" w="8895333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307396" y="914400"/>
            <a:ext cx="7673208" cy="101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54"/>
              </a:lnSpc>
              <a:spcBef>
                <a:spcPct val="0"/>
              </a:spcBef>
            </a:pPr>
            <a:r>
              <a:rPr lang="en-US" sz="5967">
                <a:solidFill>
                  <a:srgbClr val="000000"/>
                </a:solidFill>
                <a:latin typeface="Gochi Hand"/>
              </a:rPr>
              <a:t>Wood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5654343" y="3178299"/>
            <a:ext cx="6979315" cy="4649968"/>
          </a:xfrm>
          <a:custGeom>
            <a:avLst/>
            <a:gdLst/>
            <a:ahLst/>
            <a:cxnLst/>
            <a:rect r="r" b="b" t="t" l="l"/>
            <a:pathLst>
              <a:path h="4649968" w="6979315">
                <a:moveTo>
                  <a:pt x="0" y="0"/>
                </a:moveTo>
                <a:lnTo>
                  <a:pt x="6979314" y="0"/>
                </a:lnTo>
                <a:lnTo>
                  <a:pt x="6979314" y="4649969"/>
                </a:lnTo>
                <a:lnTo>
                  <a:pt x="0" y="46499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92992" y="-474514"/>
            <a:ext cx="22472055" cy="11236028"/>
            <a:chOff x="0" y="0"/>
            <a:chExt cx="29962740" cy="149813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49068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981370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2472055" y="0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49068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1370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472055" y="7490685"/>
              <a:ext cx="7490685" cy="7490685"/>
            </a:xfrm>
            <a:custGeom>
              <a:avLst/>
              <a:gdLst/>
              <a:ahLst/>
              <a:cxnLst/>
              <a:rect r="r" b="b" t="t" l="l"/>
              <a:pathLst>
                <a:path h="7490685" w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4696334" y="-1805979"/>
            <a:ext cx="8895333" cy="13898958"/>
          </a:xfrm>
          <a:custGeom>
            <a:avLst/>
            <a:gdLst/>
            <a:ahLst/>
            <a:cxnLst/>
            <a:rect r="r" b="b" t="t" l="l"/>
            <a:pathLst>
              <a:path h="13898958" w="8895333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307396" y="914400"/>
            <a:ext cx="7673208" cy="101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54"/>
              </a:lnSpc>
              <a:spcBef>
                <a:spcPct val="0"/>
              </a:spcBef>
            </a:pPr>
            <a:r>
              <a:rPr lang="en-US" sz="5967">
                <a:solidFill>
                  <a:srgbClr val="000000"/>
                </a:solidFill>
                <a:latin typeface="Gochi Hand"/>
              </a:rPr>
              <a:t>Wood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5654343" y="3178299"/>
            <a:ext cx="6979315" cy="4649968"/>
          </a:xfrm>
          <a:custGeom>
            <a:avLst/>
            <a:gdLst/>
            <a:ahLst/>
            <a:cxnLst/>
            <a:rect r="r" b="b" t="t" l="l"/>
            <a:pathLst>
              <a:path h="4649968" w="6979315">
                <a:moveTo>
                  <a:pt x="0" y="0"/>
                </a:moveTo>
                <a:lnTo>
                  <a:pt x="6979314" y="0"/>
                </a:lnTo>
                <a:lnTo>
                  <a:pt x="6979314" y="4649969"/>
                </a:lnTo>
                <a:lnTo>
                  <a:pt x="0" y="46499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1900488" y="2486480"/>
            <a:ext cx="2676816" cy="1175523"/>
            <a:chOff x="0" y="0"/>
            <a:chExt cx="705005" cy="30960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05005" cy="309603"/>
            </a:xfrm>
            <a:custGeom>
              <a:avLst/>
              <a:gdLst/>
              <a:ahLst/>
              <a:cxnLst/>
              <a:rect r="r" b="b" t="t" l="l"/>
              <a:pathLst>
                <a:path h="309603" w="705005">
                  <a:moveTo>
                    <a:pt x="72305" y="0"/>
                  </a:moveTo>
                  <a:lnTo>
                    <a:pt x="632700" y="0"/>
                  </a:lnTo>
                  <a:cubicBezTo>
                    <a:pt x="651876" y="0"/>
                    <a:pt x="670267" y="7618"/>
                    <a:pt x="683827" y="21178"/>
                  </a:cubicBezTo>
                  <a:cubicBezTo>
                    <a:pt x="697387" y="34738"/>
                    <a:pt x="705005" y="53129"/>
                    <a:pt x="705005" y="72305"/>
                  </a:cubicBezTo>
                  <a:lnTo>
                    <a:pt x="705005" y="237297"/>
                  </a:lnTo>
                  <a:cubicBezTo>
                    <a:pt x="705005" y="256474"/>
                    <a:pt x="697387" y="274865"/>
                    <a:pt x="683827" y="288425"/>
                  </a:cubicBezTo>
                  <a:cubicBezTo>
                    <a:pt x="670267" y="301985"/>
                    <a:pt x="651876" y="309603"/>
                    <a:pt x="632700" y="309603"/>
                  </a:cubicBezTo>
                  <a:lnTo>
                    <a:pt x="72305" y="309603"/>
                  </a:lnTo>
                  <a:cubicBezTo>
                    <a:pt x="53129" y="309603"/>
                    <a:pt x="34738" y="301985"/>
                    <a:pt x="21178" y="288425"/>
                  </a:cubicBezTo>
                  <a:cubicBezTo>
                    <a:pt x="7618" y="274865"/>
                    <a:pt x="0" y="256474"/>
                    <a:pt x="0" y="237297"/>
                  </a:cubicBezTo>
                  <a:lnTo>
                    <a:pt x="0" y="72305"/>
                  </a:lnTo>
                  <a:cubicBezTo>
                    <a:pt x="0" y="53129"/>
                    <a:pt x="7618" y="34738"/>
                    <a:pt x="21178" y="21178"/>
                  </a:cubicBezTo>
                  <a:cubicBezTo>
                    <a:pt x="34738" y="7618"/>
                    <a:pt x="53129" y="0"/>
                    <a:pt x="7230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0"/>
              <a:ext cx="705005" cy="50010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8927"/>
                </a:lnSpc>
                <a:spcBef>
                  <a:spcPct val="0"/>
                </a:spcBef>
              </a:pPr>
              <a:r>
                <a:rPr lang="en-US" sz="6376">
                  <a:solidFill>
                    <a:srgbClr val="FFFFFF"/>
                  </a:solidFill>
                  <a:latin typeface="IreneFlorentina"/>
                </a:rPr>
                <a:t>YES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DAGGpOr8Dtw</dc:identifier>
  <dcterms:modified xsi:type="dcterms:W3CDTF">2011-08-01T06:04:30Z</dcterms:modified>
  <cp:revision>1</cp:revision>
  <dc:title>Will It Float Sabbath Story PowerPoint</dc:title>
</cp:coreProperties>
</file>