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Poppins" charset="1" panose="00000500000000000000"/>
      <p:regular r:id="rId17"/>
    </p:embeddedFont>
    <p:embeddedFont>
      <p:font typeface="Poppins Bold" charset="1" panose="000008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755287" y="1028700"/>
            <a:ext cx="7504013" cy="9540157"/>
            <a:chOff x="-2540" y="-1270"/>
            <a:chExt cx="4329430" cy="55041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270"/>
              <a:ext cx="4329430" cy="5504180"/>
            </a:xfrm>
            <a:custGeom>
              <a:avLst/>
              <a:gdLst/>
              <a:ahLst/>
              <a:cxnLst/>
              <a:rect r="r" b="b" t="t" l="l"/>
              <a:pathLst>
                <a:path h="5504180" w="4329430">
                  <a:moveTo>
                    <a:pt x="2216150" y="5504180"/>
                  </a:moveTo>
                  <a:cubicBezTo>
                    <a:pt x="2186940" y="5504180"/>
                    <a:pt x="2157730" y="5504180"/>
                    <a:pt x="2129790" y="5504180"/>
                  </a:cubicBezTo>
                  <a:cubicBezTo>
                    <a:pt x="2123440" y="5502910"/>
                    <a:pt x="2118360" y="5501640"/>
                    <a:pt x="2112010" y="5501640"/>
                  </a:cubicBezTo>
                  <a:cubicBezTo>
                    <a:pt x="2038350" y="5497830"/>
                    <a:pt x="1967230" y="5485130"/>
                    <a:pt x="1897380" y="5463540"/>
                  </a:cubicBezTo>
                  <a:cubicBezTo>
                    <a:pt x="1772920" y="5425440"/>
                    <a:pt x="1657350" y="5367020"/>
                    <a:pt x="1548130" y="5295900"/>
                  </a:cubicBezTo>
                  <a:cubicBezTo>
                    <a:pt x="1423670" y="5215890"/>
                    <a:pt x="1294130" y="5143500"/>
                    <a:pt x="1160780" y="5081270"/>
                  </a:cubicBezTo>
                  <a:cubicBezTo>
                    <a:pt x="1040130" y="5025390"/>
                    <a:pt x="914400" y="4980940"/>
                    <a:pt x="791210" y="4933950"/>
                  </a:cubicBezTo>
                  <a:cubicBezTo>
                    <a:pt x="633730" y="4874259"/>
                    <a:pt x="492760" y="4785359"/>
                    <a:pt x="373380" y="4665979"/>
                  </a:cubicBezTo>
                  <a:cubicBezTo>
                    <a:pt x="320040" y="4612639"/>
                    <a:pt x="274320" y="4551679"/>
                    <a:pt x="227330" y="4491989"/>
                  </a:cubicBezTo>
                  <a:cubicBezTo>
                    <a:pt x="173990" y="4424679"/>
                    <a:pt x="127000" y="4353559"/>
                    <a:pt x="95250" y="4273549"/>
                  </a:cubicBezTo>
                  <a:cubicBezTo>
                    <a:pt x="31750" y="4117340"/>
                    <a:pt x="0" y="3954780"/>
                    <a:pt x="2540" y="3785870"/>
                  </a:cubicBezTo>
                  <a:cubicBezTo>
                    <a:pt x="6350" y="3604260"/>
                    <a:pt x="29210" y="3426460"/>
                    <a:pt x="92710" y="3256280"/>
                  </a:cubicBezTo>
                  <a:cubicBezTo>
                    <a:pt x="189230" y="2992120"/>
                    <a:pt x="354330" y="2782570"/>
                    <a:pt x="590550" y="2632710"/>
                  </a:cubicBezTo>
                  <a:cubicBezTo>
                    <a:pt x="715010" y="2552700"/>
                    <a:pt x="853440" y="2501900"/>
                    <a:pt x="995680" y="2463800"/>
                  </a:cubicBezTo>
                  <a:cubicBezTo>
                    <a:pt x="1122680" y="2429510"/>
                    <a:pt x="1250950" y="2400300"/>
                    <a:pt x="1379220" y="2369820"/>
                  </a:cubicBezTo>
                  <a:cubicBezTo>
                    <a:pt x="1526540" y="2334260"/>
                    <a:pt x="1653540" y="2261870"/>
                    <a:pt x="1758950" y="2152650"/>
                  </a:cubicBezTo>
                  <a:cubicBezTo>
                    <a:pt x="1841500" y="2066290"/>
                    <a:pt x="1905000" y="1968500"/>
                    <a:pt x="1955800" y="1860550"/>
                  </a:cubicBezTo>
                  <a:cubicBezTo>
                    <a:pt x="2026920" y="1708150"/>
                    <a:pt x="2096770" y="1555750"/>
                    <a:pt x="2167890" y="1404620"/>
                  </a:cubicBezTo>
                  <a:cubicBezTo>
                    <a:pt x="2232660" y="1267460"/>
                    <a:pt x="2307590" y="1135380"/>
                    <a:pt x="2401570" y="1016000"/>
                  </a:cubicBezTo>
                  <a:cubicBezTo>
                    <a:pt x="2482850" y="913130"/>
                    <a:pt x="2573020" y="821690"/>
                    <a:pt x="2687320" y="754380"/>
                  </a:cubicBezTo>
                  <a:cubicBezTo>
                    <a:pt x="2792730" y="693420"/>
                    <a:pt x="2907030" y="656590"/>
                    <a:pt x="3025140" y="631190"/>
                  </a:cubicBezTo>
                  <a:cubicBezTo>
                    <a:pt x="3108960" y="613410"/>
                    <a:pt x="3192780" y="596900"/>
                    <a:pt x="3279140" y="596900"/>
                  </a:cubicBezTo>
                  <a:cubicBezTo>
                    <a:pt x="3397250" y="595630"/>
                    <a:pt x="3512820" y="617220"/>
                    <a:pt x="3624580" y="655320"/>
                  </a:cubicBezTo>
                  <a:cubicBezTo>
                    <a:pt x="3712210" y="684530"/>
                    <a:pt x="3793490" y="722630"/>
                    <a:pt x="3863340" y="784860"/>
                  </a:cubicBezTo>
                  <a:cubicBezTo>
                    <a:pt x="3963670" y="873760"/>
                    <a:pt x="4042410" y="980440"/>
                    <a:pt x="4107180" y="1096010"/>
                  </a:cubicBezTo>
                  <a:cubicBezTo>
                    <a:pt x="4161790" y="1192530"/>
                    <a:pt x="4201160" y="1294130"/>
                    <a:pt x="4232910" y="1399540"/>
                  </a:cubicBezTo>
                  <a:cubicBezTo>
                    <a:pt x="4281170" y="1554480"/>
                    <a:pt x="4312920" y="1713230"/>
                    <a:pt x="4323080" y="1875790"/>
                  </a:cubicBezTo>
                  <a:cubicBezTo>
                    <a:pt x="4324350" y="1894840"/>
                    <a:pt x="4326890" y="1913890"/>
                    <a:pt x="4329430" y="1932940"/>
                  </a:cubicBezTo>
                  <a:cubicBezTo>
                    <a:pt x="4329430" y="1998980"/>
                    <a:pt x="4329430" y="2066290"/>
                    <a:pt x="4329430" y="2132330"/>
                  </a:cubicBezTo>
                  <a:cubicBezTo>
                    <a:pt x="4328160" y="2139950"/>
                    <a:pt x="4326890" y="2147570"/>
                    <a:pt x="4326890" y="2153920"/>
                  </a:cubicBezTo>
                  <a:cubicBezTo>
                    <a:pt x="4321810" y="2226310"/>
                    <a:pt x="4319270" y="2299970"/>
                    <a:pt x="4311650" y="2372360"/>
                  </a:cubicBezTo>
                  <a:cubicBezTo>
                    <a:pt x="4295140" y="2532380"/>
                    <a:pt x="4262120" y="2689860"/>
                    <a:pt x="4220210" y="2844800"/>
                  </a:cubicBezTo>
                  <a:cubicBezTo>
                    <a:pt x="4142740" y="3131820"/>
                    <a:pt x="4036060" y="3408679"/>
                    <a:pt x="3902710" y="3674109"/>
                  </a:cubicBezTo>
                  <a:cubicBezTo>
                    <a:pt x="3742690" y="3994150"/>
                    <a:pt x="3559810" y="4300219"/>
                    <a:pt x="3352800" y="4591050"/>
                  </a:cubicBezTo>
                  <a:cubicBezTo>
                    <a:pt x="3248660" y="4737100"/>
                    <a:pt x="3143250" y="4879340"/>
                    <a:pt x="3020060" y="5010150"/>
                  </a:cubicBezTo>
                  <a:cubicBezTo>
                    <a:pt x="2992120" y="5040629"/>
                    <a:pt x="2960370" y="5067300"/>
                    <a:pt x="2934970" y="5100320"/>
                  </a:cubicBezTo>
                  <a:cubicBezTo>
                    <a:pt x="2851150" y="5204460"/>
                    <a:pt x="2753360" y="5290820"/>
                    <a:pt x="2640330" y="5360670"/>
                  </a:cubicBezTo>
                  <a:cubicBezTo>
                    <a:pt x="2540000" y="5422900"/>
                    <a:pt x="2434590" y="5469890"/>
                    <a:pt x="2317750" y="5488940"/>
                  </a:cubicBezTo>
                  <a:cubicBezTo>
                    <a:pt x="2283460" y="5494020"/>
                    <a:pt x="2249170" y="5499100"/>
                    <a:pt x="2216150" y="5504180"/>
                  </a:cubicBezTo>
                  <a:close/>
                  <a:moveTo>
                    <a:pt x="1244600" y="2216150"/>
                  </a:moveTo>
                  <a:cubicBezTo>
                    <a:pt x="1428750" y="2164080"/>
                    <a:pt x="1567180" y="2056130"/>
                    <a:pt x="1656080" y="1885950"/>
                  </a:cubicBezTo>
                  <a:cubicBezTo>
                    <a:pt x="1709420" y="1781810"/>
                    <a:pt x="1760220" y="1677670"/>
                    <a:pt x="1807210" y="1569720"/>
                  </a:cubicBezTo>
                  <a:cubicBezTo>
                    <a:pt x="1869440" y="1430020"/>
                    <a:pt x="1925320" y="1287780"/>
                    <a:pt x="1985010" y="1145540"/>
                  </a:cubicBezTo>
                  <a:cubicBezTo>
                    <a:pt x="2020570" y="1062990"/>
                    <a:pt x="2061210" y="981710"/>
                    <a:pt x="2090420" y="897890"/>
                  </a:cubicBezTo>
                  <a:cubicBezTo>
                    <a:pt x="2108200" y="845820"/>
                    <a:pt x="2127250" y="793750"/>
                    <a:pt x="2151380" y="744220"/>
                  </a:cubicBezTo>
                  <a:cubicBezTo>
                    <a:pt x="2192020" y="660400"/>
                    <a:pt x="2197100" y="571500"/>
                    <a:pt x="2175510" y="480060"/>
                  </a:cubicBezTo>
                  <a:cubicBezTo>
                    <a:pt x="2161540" y="422910"/>
                    <a:pt x="2131060" y="373380"/>
                    <a:pt x="2104390" y="322580"/>
                  </a:cubicBezTo>
                  <a:cubicBezTo>
                    <a:pt x="2065020" y="245110"/>
                    <a:pt x="2007870" y="182880"/>
                    <a:pt x="1935480" y="137160"/>
                  </a:cubicBezTo>
                  <a:cubicBezTo>
                    <a:pt x="1805940" y="54610"/>
                    <a:pt x="1663700" y="8890"/>
                    <a:pt x="1510030" y="2540"/>
                  </a:cubicBezTo>
                  <a:cubicBezTo>
                    <a:pt x="1452880" y="0"/>
                    <a:pt x="1394460" y="5080"/>
                    <a:pt x="1336040" y="8890"/>
                  </a:cubicBezTo>
                  <a:cubicBezTo>
                    <a:pt x="1240790" y="13970"/>
                    <a:pt x="1146810" y="29210"/>
                    <a:pt x="1055370" y="59690"/>
                  </a:cubicBezTo>
                  <a:cubicBezTo>
                    <a:pt x="955040" y="92710"/>
                    <a:pt x="854710" y="129540"/>
                    <a:pt x="767080" y="191770"/>
                  </a:cubicBezTo>
                  <a:cubicBezTo>
                    <a:pt x="687070" y="248920"/>
                    <a:pt x="613410" y="313690"/>
                    <a:pt x="546100" y="386080"/>
                  </a:cubicBezTo>
                  <a:cubicBezTo>
                    <a:pt x="408940" y="537210"/>
                    <a:pt x="294640" y="701040"/>
                    <a:pt x="227330" y="897890"/>
                  </a:cubicBezTo>
                  <a:cubicBezTo>
                    <a:pt x="161290" y="1089660"/>
                    <a:pt x="137160" y="1283970"/>
                    <a:pt x="161290" y="1483360"/>
                  </a:cubicBezTo>
                  <a:cubicBezTo>
                    <a:pt x="185420" y="1678940"/>
                    <a:pt x="262890" y="1849120"/>
                    <a:pt x="394970" y="1997710"/>
                  </a:cubicBezTo>
                  <a:cubicBezTo>
                    <a:pt x="548640" y="2169160"/>
                    <a:pt x="741680" y="2246630"/>
                    <a:pt x="935990" y="2256790"/>
                  </a:cubicBezTo>
                  <a:cubicBezTo>
                    <a:pt x="1050290" y="2258060"/>
                    <a:pt x="1158240" y="2240280"/>
                    <a:pt x="1244600" y="2216150"/>
                  </a:cubicBezTo>
                  <a:close/>
                </a:path>
              </a:pathLst>
            </a:custGeom>
            <a:blipFill>
              <a:blip r:embed="rId3"/>
              <a:stretch>
                <a:fillRect l="-45912" t="23" r="-46029" b="-23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709034">
            <a:off x="14399578" y="-219965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1" y="0"/>
                </a:lnTo>
                <a:lnTo>
                  <a:pt x="5843511" y="5880861"/>
                </a:lnTo>
                <a:lnTo>
                  <a:pt x="0" y="5880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2867302">
            <a:off x="14995002" y="-412199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5661" y="329621"/>
            <a:ext cx="1693979" cy="1472137"/>
          </a:xfrm>
          <a:custGeom>
            <a:avLst/>
            <a:gdLst/>
            <a:ahLst/>
            <a:cxnLst/>
            <a:rect r="r" b="b" t="t" l="l"/>
            <a:pathLst>
              <a:path h="1472137" w="1693979">
                <a:moveTo>
                  <a:pt x="0" y="0"/>
                </a:moveTo>
                <a:lnTo>
                  <a:pt x="1693979" y="0"/>
                </a:lnTo>
                <a:lnTo>
                  <a:pt x="1693979" y="1472137"/>
                </a:lnTo>
                <a:lnTo>
                  <a:pt x="0" y="14721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090965">
            <a:off x="-1783347" y="8087572"/>
            <a:ext cx="4370918" cy="4398856"/>
          </a:xfrm>
          <a:custGeom>
            <a:avLst/>
            <a:gdLst/>
            <a:ahLst/>
            <a:cxnLst/>
            <a:rect r="r" b="b" t="t" l="l"/>
            <a:pathLst>
              <a:path h="4398856" w="4370918">
                <a:moveTo>
                  <a:pt x="0" y="0"/>
                </a:moveTo>
                <a:lnTo>
                  <a:pt x="4370919" y="0"/>
                </a:lnTo>
                <a:lnTo>
                  <a:pt x="4370919" y="4398856"/>
                </a:lnTo>
                <a:lnTo>
                  <a:pt x="0" y="439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7932697">
            <a:off x="467093" y="8687001"/>
            <a:ext cx="1123215" cy="1953417"/>
          </a:xfrm>
          <a:custGeom>
            <a:avLst/>
            <a:gdLst/>
            <a:ahLst/>
            <a:cxnLst/>
            <a:rect r="r" b="b" t="t" l="l"/>
            <a:pathLst>
              <a:path h="1953417" w="1123215">
                <a:moveTo>
                  <a:pt x="1123214" y="0"/>
                </a:moveTo>
                <a:lnTo>
                  <a:pt x="0" y="0"/>
                </a:lnTo>
                <a:lnTo>
                  <a:pt x="0" y="1953417"/>
                </a:lnTo>
                <a:lnTo>
                  <a:pt x="1123214" y="1953417"/>
                </a:lnTo>
                <a:lnTo>
                  <a:pt x="11232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93585" y="3126576"/>
            <a:ext cx="11397825" cy="369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677"/>
              </a:lnSpc>
              <a:spcBef>
                <a:spcPct val="0"/>
              </a:spcBef>
            </a:pPr>
            <a:r>
              <a:rPr lang="en-US" sz="20483">
                <a:solidFill>
                  <a:srgbClr val="FFFFFF"/>
                </a:solidFill>
                <a:latin typeface="Poppins"/>
              </a:rPr>
              <a:t>GOD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82524" y="6282439"/>
            <a:ext cx="11397825" cy="1655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70"/>
              </a:lnSpc>
              <a:spcBef>
                <a:spcPct val="0"/>
              </a:spcBef>
            </a:pPr>
            <a:r>
              <a:rPr lang="en-US" sz="9193">
                <a:solidFill>
                  <a:srgbClr val="B6F61A"/>
                </a:solidFill>
                <a:latin typeface="Poppins Bold"/>
              </a:rPr>
              <a:t>AMAZING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93585" y="2424174"/>
            <a:ext cx="11397825" cy="1655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70"/>
              </a:lnSpc>
              <a:spcBef>
                <a:spcPct val="0"/>
              </a:spcBef>
            </a:pPr>
            <a:r>
              <a:rPr lang="en-US" sz="9193">
                <a:solidFill>
                  <a:srgbClr val="B6F61A"/>
                </a:solidFill>
                <a:latin typeface="Poppins Bold"/>
              </a:rPr>
              <a:t>ISN’T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6375" r="0" b="-637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25000" r="0" b="-2500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16750" r="0" b="-1675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25000" r="0" b="-2500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25579" r="0" b="-2557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8166" r="0" b="-15849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83333" r="0" b="-8333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16625" r="0" b="-1662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D2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95661" y="1510828"/>
            <a:ext cx="17552344" cy="8776172"/>
            <a:chOff x="0" y="0"/>
            <a:chExt cx="6350000" cy="317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6350000" y="3175000"/>
                  </a:moveTo>
                  <a:lnTo>
                    <a:pt x="0" y="3175000"/>
                  </a:lnTo>
                  <a:lnTo>
                    <a:pt x="0" y="1574800"/>
                  </a:lnTo>
                  <a:cubicBezTo>
                    <a:pt x="0" y="704850"/>
                    <a:pt x="704850" y="0"/>
                    <a:pt x="1574800" y="0"/>
                  </a:cubicBezTo>
                  <a:lnTo>
                    <a:pt x="4775200" y="0"/>
                  </a:lnTo>
                  <a:cubicBezTo>
                    <a:pt x="5645150" y="0"/>
                    <a:pt x="6350000" y="704850"/>
                    <a:pt x="6350000" y="1574800"/>
                  </a:cubicBezTo>
                  <a:lnTo>
                    <a:pt x="6350000" y="3175000"/>
                  </a:lnTo>
                  <a:close/>
                </a:path>
              </a:pathLst>
            </a:custGeom>
            <a:blipFill>
              <a:blip r:embed="rId2"/>
              <a:stretch>
                <a:fillRect l="0" t="-6375" r="0" b="-637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460838">
            <a:off x="14891406" y="6807481"/>
            <a:ext cx="6392809" cy="6433669"/>
          </a:xfrm>
          <a:custGeom>
            <a:avLst/>
            <a:gdLst/>
            <a:ahLst/>
            <a:cxnLst/>
            <a:rect r="r" b="b" t="t" l="l"/>
            <a:pathLst>
              <a:path h="6433669" w="6392809">
                <a:moveTo>
                  <a:pt x="0" y="0"/>
                </a:moveTo>
                <a:lnTo>
                  <a:pt x="6392808" y="0"/>
                </a:lnTo>
                <a:lnTo>
                  <a:pt x="6392808" y="6433669"/>
                </a:lnTo>
                <a:lnTo>
                  <a:pt x="0" y="6433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15064977" y="7412911"/>
            <a:ext cx="2589979" cy="2250798"/>
          </a:xfrm>
          <a:custGeom>
            <a:avLst/>
            <a:gdLst/>
            <a:ahLst/>
            <a:cxnLst/>
            <a:rect r="r" b="b" t="t" l="l"/>
            <a:pathLst>
              <a:path h="2250798" w="2589979">
                <a:moveTo>
                  <a:pt x="0" y="0"/>
                </a:moveTo>
                <a:lnTo>
                  <a:pt x="2589979" y="0"/>
                </a:lnTo>
                <a:lnTo>
                  <a:pt x="2589979" y="2250798"/>
                </a:lnTo>
                <a:lnTo>
                  <a:pt x="0" y="225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090965">
            <a:off x="-2007843" y="6460378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7932697">
            <a:off x="-107740" y="6646217"/>
            <a:ext cx="2366010" cy="4114800"/>
          </a:xfrm>
          <a:custGeom>
            <a:avLst/>
            <a:gdLst/>
            <a:ahLst/>
            <a:cxnLst/>
            <a:rect r="r" b="b" t="t" l="l"/>
            <a:pathLst>
              <a:path h="4114800" w="2366010">
                <a:moveTo>
                  <a:pt x="2366010" y="0"/>
                </a:moveTo>
                <a:lnTo>
                  <a:pt x="0" y="0"/>
                </a:lnTo>
                <a:lnTo>
                  <a:pt x="0" y="4114800"/>
                </a:lnTo>
                <a:lnTo>
                  <a:pt x="2366010" y="4114800"/>
                </a:lnTo>
                <a:lnTo>
                  <a:pt x="23660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339161">
            <a:off x="-2921756" y="-2940431"/>
            <a:ext cx="5843512" cy="5880861"/>
          </a:xfrm>
          <a:custGeom>
            <a:avLst/>
            <a:gdLst/>
            <a:ahLst/>
            <a:cxnLst/>
            <a:rect r="r" b="b" t="t" l="l"/>
            <a:pathLst>
              <a:path h="5880861" w="5843512">
                <a:moveTo>
                  <a:pt x="0" y="0"/>
                </a:moveTo>
                <a:lnTo>
                  <a:pt x="5843512" y="0"/>
                </a:lnTo>
                <a:lnTo>
                  <a:pt x="5843512" y="5880862"/>
                </a:lnTo>
                <a:lnTo>
                  <a:pt x="0" y="588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5661" y="329621"/>
            <a:ext cx="1359207" cy="1181207"/>
          </a:xfrm>
          <a:custGeom>
            <a:avLst/>
            <a:gdLst/>
            <a:ahLst/>
            <a:cxnLst/>
            <a:rect r="r" b="b" t="t" l="l"/>
            <a:pathLst>
              <a:path h="1181207" w="1359207">
                <a:moveTo>
                  <a:pt x="0" y="0"/>
                </a:moveTo>
                <a:lnTo>
                  <a:pt x="1359207" y="0"/>
                </a:lnTo>
                <a:lnTo>
                  <a:pt x="1359207" y="1181207"/>
                </a:lnTo>
                <a:lnTo>
                  <a:pt x="0" y="1181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DAGENN5LMhA</dc:identifier>
  <dcterms:modified xsi:type="dcterms:W3CDTF">2011-08-01T06:04:30Z</dcterms:modified>
  <cp:revision>1</cp:revision>
  <dc:title>Apple Children's Story</dc:title>
</cp:coreProperties>
</file>